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5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09" r:id="rId2"/>
    <p:sldId id="344" r:id="rId3"/>
    <p:sldId id="308" r:id="rId4"/>
    <p:sldId id="442" r:id="rId5"/>
    <p:sldId id="445" r:id="rId6"/>
    <p:sldId id="444" r:id="rId7"/>
    <p:sldId id="347" r:id="rId8"/>
    <p:sldId id="453" r:id="rId9"/>
    <p:sldId id="457" r:id="rId10"/>
    <p:sldId id="452" r:id="rId11"/>
    <p:sldId id="449" r:id="rId12"/>
    <p:sldId id="464" r:id="rId13"/>
    <p:sldId id="463" r:id="rId14"/>
    <p:sldId id="462" r:id="rId15"/>
    <p:sldId id="465" r:id="rId16"/>
    <p:sldId id="460" r:id="rId17"/>
    <p:sldId id="448" r:id="rId18"/>
    <p:sldId id="447" r:id="rId19"/>
    <p:sldId id="446" r:id="rId20"/>
    <p:sldId id="466" r:id="rId21"/>
    <p:sldId id="4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17B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95CC-FAF0-4E7B-A9C0-68BA967D0C7E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89950-BFBF-418B-94D0-AD98E37DF78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phụ đề của Bản cái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1AD5-DA56-4411-BDC3-9C54E3F2427E}" type="datetimeyyyy">
              <a:rPr lang="vi-VN" smtClean="0"/>
              <a:t>2024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A71F-130A-4D8C-AB33-849A8CA0621F}" type="datetimeyyyy">
              <a:rPr lang="vi-VN" smtClean="0"/>
              <a:t>2024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64DD-E8D5-4F91-B7BA-B0A36B3AA558}" type="datetimeyyyy">
              <a:rPr lang="vi-VN" smtClean="0"/>
              <a:t>2024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5D2A-2FD3-424A-B2EC-687CF6031B33}" type="datetimeyyyy">
              <a:rPr lang="vi-VN" smtClean="0"/>
              <a:t>2024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F455-F522-449D-AC4C-8333421EBDD4}" type="datetimeyyyy">
              <a:rPr lang="vi-VN" smtClean="0"/>
              <a:t>2024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CD96-38F0-4CD7-B5D3-590821C65A3F}" type="datetimeyyyy">
              <a:rPr lang="vi-VN" smtClean="0"/>
              <a:t>2024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0C6E-6B04-4EE8-B55C-83024601DC26}" type="datetimeyyyy">
              <a:rPr lang="vi-VN" smtClean="0"/>
              <a:t>2024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A145-3B78-4147-A9FB-377D09FF3FD1}" type="datetimeyyyy">
              <a:rPr lang="vi-VN" smtClean="0"/>
              <a:t>2024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3824B-19FC-481F-AAAA-7190AF300FF3}" type="datetimeyyyy">
              <a:rPr lang="vi-VN" smtClean="0"/>
              <a:t>2024</a:t>
            </a:fld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75E-2BD4-4592-A5E3-2C0117CF3E75}" type="datetimeyyyy">
              <a:rPr lang="vi-VN" smtClean="0"/>
              <a:t>2024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3A7CD-E981-4AAC-904E-5FB03382A813}" type="datetimeyyyy">
              <a:rPr lang="vi-VN" smtClean="0"/>
              <a:t>2024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75A2B-AE15-43A7-9F89-9BAB105E3546}" type="datetimeyyyy">
              <a:rPr lang="vi-VN" smtClean="0"/>
              <a:t>2024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46C6-688B-476A-AD34-D256CB5DE6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66190" y="323850"/>
            <a:ext cx="8864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ĐẠI HỌC GIAO THÔNG VẬN TẢI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5627" y="1461748"/>
            <a:ext cx="1063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473" y="2569743"/>
            <a:ext cx="1083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VÀ THIẾT KẾ HỆ THỐNG BÃI ĐỖ XE TỰ ĐỘNG KIỂU VÒNG XOAY ĐỨNG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5628" y="3523850"/>
            <a:ext cx="10243088" cy="20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TS. Phạm Hoàng Vương</a:t>
            </a:r>
          </a:p>
          <a:p>
            <a:pPr lvl="0"/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	Phạm Mạnh Tiến	     MSV : 191312916</a:t>
            </a:r>
          </a:p>
          <a:p>
            <a:pPr lvl="0">
              <a:lnSpc>
                <a:spcPct val="150000"/>
              </a:lnSpc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Hoàng Lê Anh Dũng	     MSV : 191300192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5626" y="5716793"/>
            <a:ext cx="1107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Cơ Điện Tử 2        -          K60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Cơ Khí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DBDA7-9BF1-4022-8B4D-E2B6108886C4}"/>
              </a:ext>
            </a:extLst>
          </p:cNvPr>
          <p:cNvSpPr txBox="1"/>
          <p:nvPr/>
        </p:nvSpPr>
        <p:spPr>
          <a:xfrm>
            <a:off x="5127812" y="200320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 TÀI: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67ED1-EEC7-550A-489A-014C3E22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152400" y="10160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9A7D6-8D8A-EA22-654D-33463138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632" y="2034339"/>
            <a:ext cx="7470070" cy="3827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CCF84-E3C8-523D-3496-C0A23FD7B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8" y="1857473"/>
            <a:ext cx="3609455" cy="36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8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79ACC-ECCF-CAB7-ED4D-B2C89792FB73}"/>
              </a:ext>
            </a:extLst>
          </p:cNvPr>
          <p:cNvSpPr txBox="1"/>
          <p:nvPr/>
        </p:nvSpPr>
        <p:spPr>
          <a:xfrm>
            <a:off x="224119" y="2045738"/>
            <a:ext cx="6167716" cy="222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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3x3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chắc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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6x5x10cm.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EB3A2-687B-60CD-BE8E-0C819D88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296" y="1945926"/>
            <a:ext cx="5188585" cy="2427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êu đề 1">
            <a:extLst>
              <a:ext uri="{FF2B5EF4-FFF2-40B4-BE49-F238E27FC236}">
                <a16:creationId xmlns:a16="http://schemas.microsoft.com/office/drawing/2014/main" id="{79CF4B9C-E60A-4011-4B37-4DD8A793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164" y="627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72DAA-6274-AE20-EA15-FC86738A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55" y="2270442"/>
            <a:ext cx="5165090" cy="2317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êu đề 1">
            <a:extLst>
              <a:ext uri="{FF2B5EF4-FFF2-40B4-BE49-F238E27FC236}">
                <a16:creationId xmlns:a16="http://schemas.microsoft.com/office/drawing/2014/main" id="{5FEF193D-ABD8-A288-849B-1391F6329220}"/>
              </a:ext>
            </a:extLst>
          </p:cNvPr>
          <p:cNvSpPr txBox="1">
            <a:spLocks/>
          </p:cNvSpPr>
          <p:nvPr/>
        </p:nvSpPr>
        <p:spPr>
          <a:xfrm>
            <a:off x="-152400" y="101600"/>
            <a:ext cx="10633710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uxcell Aluminum XL 40 Teeth 8mm Bore Timing Belt Pulley Flange Synchronous  Wheel for 10mm Belt 3D Printer CNC : Amazon.ca: Tools &amp; Home Improvement">
            <a:extLst>
              <a:ext uri="{FF2B5EF4-FFF2-40B4-BE49-F238E27FC236}">
                <a16:creationId xmlns:a16="http://schemas.microsoft.com/office/drawing/2014/main" id="{CD66E30C-695A-63AF-AE88-BC030D5A1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1819508"/>
            <a:ext cx="4411221" cy="3335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2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87F4B-AD31-A720-5FB6-D50D72A78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0" y="1598784"/>
            <a:ext cx="4464423" cy="3348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16395-DB50-C648-AA56-262545945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23" y="1558123"/>
            <a:ext cx="4573369" cy="3430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êu đề 1">
            <a:extLst>
              <a:ext uri="{FF2B5EF4-FFF2-40B4-BE49-F238E27FC236}">
                <a16:creationId xmlns:a16="http://schemas.microsoft.com/office/drawing/2014/main" id="{9EDD350A-248E-D06D-9286-24736E48E5E8}"/>
              </a:ext>
            </a:extLst>
          </p:cNvPr>
          <p:cNvSpPr txBox="1">
            <a:spLocks/>
          </p:cNvSpPr>
          <p:nvPr/>
        </p:nvSpPr>
        <p:spPr>
          <a:xfrm>
            <a:off x="-152400" y="101600"/>
            <a:ext cx="10633710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21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F14C36-DB18-5AEA-714E-45DEE6146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5" y="1402976"/>
            <a:ext cx="3927887" cy="4663245"/>
          </a:xfrm>
          <a:prstGeom prst="rect">
            <a:avLst/>
          </a:prstGeom>
        </p:spPr>
      </p:pic>
      <p:sp>
        <p:nvSpPr>
          <p:cNvPr id="7" name="Tiêu đề 1">
            <a:extLst>
              <a:ext uri="{FF2B5EF4-FFF2-40B4-BE49-F238E27FC236}">
                <a16:creationId xmlns:a16="http://schemas.microsoft.com/office/drawing/2014/main" id="{C0F2C595-A730-1161-3655-B31F5FAB2730}"/>
              </a:ext>
            </a:extLst>
          </p:cNvPr>
          <p:cNvSpPr txBox="1">
            <a:spLocks/>
          </p:cNvSpPr>
          <p:nvPr/>
        </p:nvSpPr>
        <p:spPr>
          <a:xfrm>
            <a:off x="-152400" y="101600"/>
            <a:ext cx="10633710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3200" b="1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PHÂN TÍCH LỰA CHỌN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27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80682" y="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III. XÂY DỰNG CHƯƠNG TRÌNH ĐIỀU KHIỂN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4D555-91AE-5406-11D7-EE913BB5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59" y="1276499"/>
            <a:ext cx="3164988" cy="53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9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80682" y="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III. THIẾT KẾ VÀ XÂY DỰNG CHƯƠNG TRÌNH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099B6-8A01-9FC5-ABC5-79DBE894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275821"/>
            <a:ext cx="4585446" cy="55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075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152400" y="10160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PHÂN TÍCH LỰA CHỌN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57AB89-3F52-EFD4-F418-1B320E31C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5" y="1311275"/>
            <a:ext cx="9768560" cy="48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152400" y="10160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III. THIẾT KẾ VÀ XÂY DỰNG CHƯƠNG TRÌNH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8964F-87BE-EC01-EEC5-6E634E86B6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51" y="1382449"/>
            <a:ext cx="9491126" cy="50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5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251012" y="37913"/>
            <a:ext cx="11080376" cy="1209675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IV. KẾT LUẬN VÀ PHƯƠNG HƯỚNG PHÁT TRIỂN</a:t>
            </a:r>
            <a:endParaRPr lang="vi-V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5507D-55F3-E961-6D98-0DBFCE651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1" y="1570332"/>
            <a:ext cx="5049762" cy="3373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C2A8F-143E-4EF9-FE29-A45E6B08CE02}"/>
              </a:ext>
            </a:extLst>
          </p:cNvPr>
          <p:cNvSpPr txBox="1"/>
          <p:nvPr/>
        </p:nvSpPr>
        <p:spPr>
          <a:xfrm>
            <a:off x="5453173" y="1444287"/>
            <a:ext cx="6738827" cy="4090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vi-VN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 chế: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vi-VN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+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1910" y="8544"/>
            <a:ext cx="5300905" cy="1325563"/>
          </a:xfrm>
        </p:spPr>
        <p:txBody>
          <a:bodyPr>
            <a:normAutofit/>
          </a:bodyPr>
          <a:lstStyle/>
          <a:p>
            <a:r>
              <a:rPr lang="vi-VN" altLang="en-US" sz="3555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BÁO CÁO</a:t>
            </a:r>
          </a:p>
        </p:txBody>
      </p:sp>
      <p:sp>
        <p:nvSpPr>
          <p:cNvPr id="14" name="Cung 13"/>
          <p:cNvSpPr/>
          <p:nvPr/>
        </p:nvSpPr>
        <p:spPr>
          <a:xfrm>
            <a:off x="621665" y="1887220"/>
            <a:ext cx="3632200" cy="3721100"/>
          </a:xfrm>
          <a:prstGeom prst="arc">
            <a:avLst>
              <a:gd name="adj1" fmla="val 16296710"/>
              <a:gd name="adj2" fmla="val 5102739"/>
            </a:avLst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Nhóm 19"/>
          <p:cNvGrpSpPr/>
          <p:nvPr/>
        </p:nvGrpSpPr>
        <p:grpSpPr>
          <a:xfrm>
            <a:off x="1153795" y="1824355"/>
            <a:ext cx="2434590" cy="3783965"/>
            <a:chOff x="1148331" y="1833031"/>
            <a:chExt cx="2376108" cy="3381133"/>
          </a:xfrm>
        </p:grpSpPr>
        <p:grpSp>
          <p:nvGrpSpPr>
            <p:cNvPr id="16" name="Nhóm 15"/>
            <p:cNvGrpSpPr/>
            <p:nvPr/>
          </p:nvGrpSpPr>
          <p:grpSpPr>
            <a:xfrm>
              <a:off x="1148331" y="2438144"/>
              <a:ext cx="2376108" cy="2156081"/>
              <a:chOff x="1059553" y="2438144"/>
              <a:chExt cx="2376105" cy="2156081"/>
            </a:xfrm>
          </p:grpSpPr>
          <p:grpSp>
            <p:nvGrpSpPr>
              <p:cNvPr id="15" name="Nhóm 14"/>
              <p:cNvGrpSpPr/>
              <p:nvPr/>
            </p:nvGrpSpPr>
            <p:grpSpPr>
              <a:xfrm>
                <a:off x="2312341" y="2438144"/>
                <a:ext cx="1123317" cy="2156081"/>
                <a:chOff x="5534342" y="2518879"/>
                <a:chExt cx="1123317" cy="2156081"/>
              </a:xfrm>
            </p:grpSpPr>
            <p:sp>
              <p:nvSpPr>
                <p:cNvPr id="9" name="Hình tự do: Hình 8"/>
                <p:cNvSpPr/>
                <p:nvPr/>
              </p:nvSpPr>
              <p:spPr>
                <a:xfrm>
                  <a:off x="5534342" y="2518879"/>
                  <a:ext cx="1123317" cy="1085455"/>
                </a:xfrm>
                <a:custGeom>
                  <a:avLst/>
                  <a:gdLst>
                    <a:gd name="connsiteX0" fmla="*/ 0 w 1040860"/>
                    <a:gd name="connsiteY0" fmla="*/ 0 h 992222"/>
                    <a:gd name="connsiteX1" fmla="*/ 1 w 1040860"/>
                    <a:gd name="connsiteY1" fmla="*/ 0 h 992222"/>
                    <a:gd name="connsiteX2" fmla="*/ 1040860 w 1040860"/>
                    <a:gd name="connsiteY2" fmla="*/ 992222 h 992222"/>
                    <a:gd name="connsiteX3" fmla="*/ 0 w 1040860"/>
                    <a:gd name="connsiteY3" fmla="*/ 992222 h 992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860" h="992222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574852" y="0"/>
                        <a:pt x="1040860" y="444233"/>
                        <a:pt x="1040860" y="992222"/>
                      </a:cubicBezTo>
                      <a:lnTo>
                        <a:pt x="0" y="992222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Hình tự do: Hình 10"/>
                <p:cNvSpPr/>
                <p:nvPr/>
              </p:nvSpPr>
              <p:spPr>
                <a:xfrm rot="5400000">
                  <a:off x="5560687" y="3577989"/>
                  <a:ext cx="1070626" cy="1123316"/>
                </a:xfrm>
                <a:custGeom>
                  <a:avLst/>
                  <a:gdLst>
                    <a:gd name="connsiteX0" fmla="*/ 0 w 1040860"/>
                    <a:gd name="connsiteY0" fmla="*/ 0 h 992222"/>
                    <a:gd name="connsiteX1" fmla="*/ 1 w 1040860"/>
                    <a:gd name="connsiteY1" fmla="*/ 0 h 992222"/>
                    <a:gd name="connsiteX2" fmla="*/ 1040860 w 1040860"/>
                    <a:gd name="connsiteY2" fmla="*/ 992222 h 992222"/>
                    <a:gd name="connsiteX3" fmla="*/ 0 w 1040860"/>
                    <a:gd name="connsiteY3" fmla="*/ 992222 h 992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860" h="992222">
                      <a:moveTo>
                        <a:pt x="0" y="0"/>
                      </a:moveTo>
                      <a:lnTo>
                        <a:pt x="1" y="0"/>
                      </a:lnTo>
                      <a:cubicBezTo>
                        <a:pt x="574852" y="0"/>
                        <a:pt x="1040860" y="444233"/>
                        <a:pt x="1040860" y="992222"/>
                      </a:cubicBezTo>
                      <a:lnTo>
                        <a:pt x="0" y="992222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Hình Bầu dục 4"/>
              <p:cNvSpPr/>
              <p:nvPr/>
            </p:nvSpPr>
            <p:spPr>
              <a:xfrm>
                <a:off x="1059553" y="2709311"/>
                <a:ext cx="1986841" cy="1628577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NỘI</a:t>
                </a:r>
                <a:r>
                  <a:rPr lang="vi-VN" altLang="en-US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DUNG </a:t>
                </a:r>
                <a:r>
                  <a:rPr lang="en-US" sz="2000" b="1" dirty="0"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BÁO CÁO</a:t>
                </a:r>
              </a:p>
            </p:txBody>
          </p:sp>
        </p:grpSp>
        <p:sp>
          <p:nvSpPr>
            <p:cNvPr id="17" name="Hình Bầu dục 16"/>
            <p:cNvSpPr/>
            <p:nvPr/>
          </p:nvSpPr>
          <p:spPr>
            <a:xfrm>
              <a:off x="2309236" y="1833031"/>
              <a:ext cx="147009" cy="1386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ình Bầu dục 17"/>
            <p:cNvSpPr/>
            <p:nvPr/>
          </p:nvSpPr>
          <p:spPr>
            <a:xfrm>
              <a:off x="2309236" y="5075555"/>
              <a:ext cx="183764" cy="1386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Nhóm 72"/>
          <p:cNvGrpSpPr/>
          <p:nvPr/>
        </p:nvGrpSpPr>
        <p:grpSpPr>
          <a:xfrm>
            <a:off x="4222489" y="2811014"/>
            <a:ext cx="6199957" cy="548640"/>
            <a:chOff x="4335993" y="4156368"/>
            <a:chExt cx="6287427" cy="548687"/>
          </a:xfrm>
        </p:grpSpPr>
        <p:sp>
          <p:nvSpPr>
            <p:cNvPr id="55" name="Hình chữ nhật: Góc Tròn 54"/>
            <p:cNvSpPr/>
            <p:nvPr/>
          </p:nvSpPr>
          <p:spPr>
            <a:xfrm>
              <a:off x="5059617" y="4156368"/>
              <a:ext cx="5563803" cy="54868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 II.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 Chọn Và Lắp Đặt Phần Cứng</a:t>
              </a:r>
              <a:endParaRPr lang="vi-VN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Hình Bầu dục 28"/>
            <p:cNvSpPr/>
            <p:nvPr/>
          </p:nvSpPr>
          <p:spPr>
            <a:xfrm>
              <a:off x="4335993" y="4217328"/>
              <a:ext cx="723900" cy="4127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Nhóm 72"/>
          <p:cNvGrpSpPr/>
          <p:nvPr/>
        </p:nvGrpSpPr>
        <p:grpSpPr>
          <a:xfrm>
            <a:off x="4222489" y="3977474"/>
            <a:ext cx="6191069" cy="548640"/>
            <a:chOff x="4336043" y="4156368"/>
            <a:chExt cx="6357162" cy="548687"/>
          </a:xfrm>
        </p:grpSpPr>
        <p:sp>
          <p:nvSpPr>
            <p:cNvPr id="21" name="Hình chữ nhật: Góc Tròn 54"/>
            <p:cNvSpPr/>
            <p:nvPr/>
          </p:nvSpPr>
          <p:spPr>
            <a:xfrm>
              <a:off x="5059617" y="4156368"/>
              <a:ext cx="5633588" cy="54868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alt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 III. Xây Dựng Chương Trình Điều Khiển </a:t>
              </a:r>
            </a:p>
          </p:txBody>
        </p:sp>
        <p:sp>
          <p:nvSpPr>
            <p:cNvPr id="28" name="Hình Bầu dục 28"/>
            <p:cNvSpPr/>
            <p:nvPr/>
          </p:nvSpPr>
          <p:spPr>
            <a:xfrm>
              <a:off x="4336043" y="4216693"/>
              <a:ext cx="723900" cy="4127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vi-V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Nhóm 70"/>
          <p:cNvGrpSpPr/>
          <p:nvPr/>
        </p:nvGrpSpPr>
        <p:grpSpPr>
          <a:xfrm>
            <a:off x="3281910" y="1666834"/>
            <a:ext cx="6182370" cy="548640"/>
            <a:chOff x="4171806" y="2144758"/>
            <a:chExt cx="6335463" cy="572184"/>
          </a:xfrm>
        </p:grpSpPr>
        <p:sp>
          <p:nvSpPr>
            <p:cNvPr id="33" name="Hình chữ nhật: Góc Tròn 52"/>
            <p:cNvSpPr/>
            <p:nvPr/>
          </p:nvSpPr>
          <p:spPr>
            <a:xfrm>
              <a:off x="4885011" y="2144758"/>
              <a:ext cx="5622258" cy="57218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Ⅰ</a:t>
              </a:r>
              <a:r>
                <a:rPr lang="vi-VN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altLang="en-US" b="1" dirty="0" err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 Quan Về Đề Tài</a:t>
              </a:r>
            </a:p>
          </p:txBody>
        </p:sp>
        <p:sp>
          <p:nvSpPr>
            <p:cNvPr id="35" name="Hình Bầu dục 25"/>
            <p:cNvSpPr/>
            <p:nvPr/>
          </p:nvSpPr>
          <p:spPr>
            <a:xfrm>
              <a:off x="4171806" y="2223936"/>
              <a:ext cx="700613" cy="41301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</p:grpSp>
      <p:grpSp>
        <p:nvGrpSpPr>
          <p:cNvPr id="3" name="Nhóm 72"/>
          <p:cNvGrpSpPr/>
          <p:nvPr/>
        </p:nvGrpSpPr>
        <p:grpSpPr>
          <a:xfrm>
            <a:off x="3281910" y="5204906"/>
            <a:ext cx="6191069" cy="548640"/>
            <a:chOff x="4336043" y="4156368"/>
            <a:chExt cx="6357162" cy="548687"/>
          </a:xfrm>
        </p:grpSpPr>
        <p:sp>
          <p:nvSpPr>
            <p:cNvPr id="4" name="Hình chữ nhật: Góc Tròn 54"/>
            <p:cNvSpPr/>
            <p:nvPr/>
          </p:nvSpPr>
          <p:spPr>
            <a:xfrm>
              <a:off x="5059617" y="4156368"/>
              <a:ext cx="5633588" cy="54868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vi-VN" alt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V. Kết Luận Và Phương Hướng Phát Triển</a:t>
              </a:r>
            </a:p>
          </p:txBody>
        </p:sp>
        <p:sp>
          <p:nvSpPr>
            <p:cNvPr id="22" name="Hình Bầu dục 28"/>
            <p:cNvSpPr/>
            <p:nvPr/>
          </p:nvSpPr>
          <p:spPr>
            <a:xfrm>
              <a:off x="4336043" y="4216693"/>
              <a:ext cx="723900" cy="41275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vi-V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A1CC10-CF13-329A-7393-D24D1873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251012" y="37913"/>
            <a:ext cx="11080376" cy="1209675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IV. KẾT LUẬN VÀ PHƯƠNG HƯỚNG PHÁT TRIỂN</a:t>
            </a:r>
            <a:endParaRPr lang="vi-V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1D074-C96C-9E6E-6619-45488F57D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" y="1794435"/>
            <a:ext cx="3924302" cy="2616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D8E6A-3CCE-2ADE-B546-F6614814A5EC}"/>
              </a:ext>
            </a:extLst>
          </p:cNvPr>
          <p:cNvSpPr txBox="1"/>
          <p:nvPr/>
        </p:nvSpPr>
        <p:spPr>
          <a:xfrm>
            <a:off x="4231341" y="1794435"/>
            <a:ext cx="7853083" cy="284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  <a:spcAft>
                <a:spcPts val="800"/>
              </a:spcAft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ngân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13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98232-6746-DECF-D468-DC024D5D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375677"/>
            <a:ext cx="10757647" cy="61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8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9080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I: TỔNG QUAN </a:t>
            </a:r>
            <a:r>
              <a:rPr lang="vi-V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 ĐỀ TÀI</a:t>
            </a:r>
          </a:p>
        </p:txBody>
      </p:sp>
      <p:pic>
        <p:nvPicPr>
          <p:cNvPr id="17" name="Content Placeholder 16" descr="Bleu D'engrenage PNG , Clipart De Vitesse, Vecteur, Ai Fichier PNG et PSD pour le téléchargement libre"/>
          <p:cNvPicPr>
            <a:picLocks noGrp="1" noChangeAspect="1"/>
          </p:cNvPicPr>
          <p:nvPr>
            <p:ph idx="1"/>
          </p:nvPr>
        </p:nvPicPr>
        <p:blipFill>
          <a:blip r:embed="rId3"/>
          <a:srcRect l="11970"/>
          <a:stretch>
            <a:fillRect/>
          </a:stretch>
        </p:blipFill>
        <p:spPr>
          <a:xfrm rot="5400000">
            <a:off x="1865630" y="-368300"/>
            <a:ext cx="4782185" cy="8170545"/>
          </a:xfrm>
          <a:prstGeom prst="roundRect">
            <a:avLst/>
          </a:prstGeom>
          <a:scene3d>
            <a:camera prst="orthographicFront"/>
            <a:lightRig rig="threePt" dir="t"/>
          </a:scene3d>
          <a:sp3d prstMaterial="matte"/>
        </p:spPr>
      </p:pic>
      <p:sp>
        <p:nvSpPr>
          <p:cNvPr id="18" name="Text Box 17"/>
          <p:cNvSpPr txBox="1"/>
          <p:nvPr/>
        </p:nvSpPr>
        <p:spPr>
          <a:xfrm>
            <a:off x="1391920" y="2413000"/>
            <a:ext cx="17678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5181600" y="3655060"/>
            <a:ext cx="23571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Thực Hiện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5F38-108B-933A-C93E-7056B47B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9080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I: TỔNG QUAN </a:t>
            </a:r>
            <a:r>
              <a:rPr lang="vi-V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 ĐỀ TÀI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391920" y="2413000"/>
            <a:ext cx="17678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5F38-108B-933A-C93E-7056B47B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C19232A-9435-35B1-3ACA-42D12D6B8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5" y="1492622"/>
            <a:ext cx="3764322" cy="486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7C089-E57C-E103-8239-E0016EAE8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8" y="1325563"/>
            <a:ext cx="6011787" cy="513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311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9080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I: TỔNG QUAN </a:t>
            </a:r>
            <a:r>
              <a:rPr lang="vi-V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 ĐỀ TÀI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391920" y="2413000"/>
            <a:ext cx="17678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5F38-108B-933A-C93E-7056B47B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9BFB9-2CDF-8C0E-2C91-78106360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81" y="1294300"/>
            <a:ext cx="2950406" cy="4434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1591A-B8A4-E9F3-B70B-7598BE600B45}"/>
              </a:ext>
            </a:extLst>
          </p:cNvPr>
          <p:cNvSpPr txBox="1"/>
          <p:nvPr/>
        </p:nvSpPr>
        <p:spPr>
          <a:xfrm>
            <a:off x="4733364" y="2674721"/>
            <a:ext cx="6140822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lấy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tính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bảo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mật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97B17-8426-C29F-6282-8FA273A7CAD8}"/>
              </a:ext>
            </a:extLst>
          </p:cNvPr>
          <p:cNvSpPr txBox="1"/>
          <p:nvPr/>
        </p:nvSpPr>
        <p:spPr>
          <a:xfrm>
            <a:off x="4733364" y="2228334"/>
            <a:ext cx="30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cần đạt được: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9080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I: TỔNG QUAN </a:t>
            </a:r>
            <a:r>
              <a:rPr lang="vi-V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VỀ ĐỀ TÀI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391920" y="2413000"/>
            <a:ext cx="17678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5F38-108B-933A-C93E-7056B47B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 descr="Space Saving: Amazing Vintage Photographs of Vertical Parking Lots From  Between the 1920s and 1950s ~ Vintage Everyday">
            <a:extLst>
              <a:ext uri="{FF2B5EF4-FFF2-40B4-BE49-F238E27FC236}">
                <a16:creationId xmlns:a16="http://schemas.microsoft.com/office/drawing/2014/main" id="{7C2DC293-C4E7-B481-4900-ECD7EA8D8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3" y="1681548"/>
            <a:ext cx="5357608" cy="420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ownload parking images for free">
            <a:extLst>
              <a:ext uri="{FF2B5EF4-FFF2-40B4-BE49-F238E27FC236}">
                <a16:creationId xmlns:a16="http://schemas.microsoft.com/office/drawing/2014/main" id="{3AA64572-8B03-ADE7-89C7-696C3F95CE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528" y="1690512"/>
            <a:ext cx="5082989" cy="4203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62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152400" y="10160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23E53-1F89-E6ED-9F9A-BC1688B62D58}"/>
              </a:ext>
            </a:extLst>
          </p:cNvPr>
          <p:cNvSpPr txBox="1"/>
          <p:nvPr/>
        </p:nvSpPr>
        <p:spPr>
          <a:xfrm>
            <a:off x="376518" y="1506071"/>
            <a:ext cx="372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Xây dựng sơ đồ khối của đề tài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082BA6-0A39-D6C2-F236-789ADA32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45" y="1989378"/>
            <a:ext cx="8024555" cy="4549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152400" y="10160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C9D0B-BF67-70A0-6368-B694BF5B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75" y="2097092"/>
            <a:ext cx="4366638" cy="3840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32C65-D47D-25AF-ED02-6E93D4D11ABB}"/>
              </a:ext>
            </a:extLst>
          </p:cNvPr>
          <p:cNvSpPr txBox="1"/>
          <p:nvPr/>
        </p:nvSpPr>
        <p:spPr>
          <a:xfrm>
            <a:off x="5856194" y="2276197"/>
            <a:ext cx="6172200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xét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algn="just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40385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Arduino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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HW-201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5302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/>
          <p:cNvSpPr>
            <a:spLocks noGrp="1"/>
          </p:cNvSpPr>
          <p:nvPr>
            <p:ph type="title"/>
          </p:nvPr>
        </p:nvSpPr>
        <p:spPr>
          <a:xfrm>
            <a:off x="-152400" y="101600"/>
            <a:ext cx="10633710" cy="1209675"/>
          </a:xfrm>
        </p:spPr>
        <p:txBody>
          <a:bodyPr>
            <a:normAutofit/>
          </a:bodyPr>
          <a:lstStyle/>
          <a:p>
            <a:pPr algn="ctr"/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II. LỰA CHỌN VÀ LẮP ĐẶT PHẦN CỨNG</a:t>
            </a:r>
            <a:endParaRPr lang="vi-V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A5201-0C65-B0DB-47F3-A84307B4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E46C6-688B-476A-AD34-D256CB5DE60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8147C-630D-FC9B-F075-CBBFCA4D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7" y="2261179"/>
            <a:ext cx="5510588" cy="2739349"/>
          </a:xfrm>
          <a:prstGeom prst="rect">
            <a:avLst/>
          </a:prstGeom>
        </p:spPr>
      </p:pic>
      <p:pic>
        <p:nvPicPr>
          <p:cNvPr id="6" name="Picture 5" descr="RFID Technology: What It Is and How to Use It In Your Store (2022)">
            <a:extLst>
              <a:ext uri="{FF2B5EF4-FFF2-40B4-BE49-F238E27FC236}">
                <a16:creationId xmlns:a16="http://schemas.microsoft.com/office/drawing/2014/main" id="{B035EA05-0DEA-344B-E649-42331DD2C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58" y="2050003"/>
            <a:ext cx="5257800" cy="30526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61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651</Words>
  <Application>Microsoft Office PowerPoint</Application>
  <PresentationFormat>Widescreen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NỘI DUNG BÁO CÁO</vt:lpstr>
      <vt:lpstr>PHẦN I: TỔNG QUAN VỀ ĐỀ TÀI</vt:lpstr>
      <vt:lpstr>PHẦN I: TỔNG QUAN VỀ ĐỀ TÀI</vt:lpstr>
      <vt:lpstr>PHẦN I: TỔNG QUAN VỀ ĐỀ TÀI</vt:lpstr>
      <vt:lpstr>PHẦN I: TỔNG QUAN VỀ ĐỀ TÀI</vt:lpstr>
      <vt:lpstr>PHẦN II. LỰA CHỌN VÀ LẮP ĐẶT PHẦN CỨNG</vt:lpstr>
      <vt:lpstr>PHẦN II. LỰA CHỌN VÀ LẮP ĐẶT PHẦN CỨNG</vt:lpstr>
      <vt:lpstr>PHẦN II. LỰA CHỌN VÀ LẮP ĐẶT PHẦN CỨNG</vt:lpstr>
      <vt:lpstr>PHẦN II. LỰA CHỌN VÀ LẮP ĐẶT PHẦN CỨNG</vt:lpstr>
      <vt:lpstr>PHẦN II. LỰA CHỌN VÀ LẮP ĐẶT PHẦN CỨNG</vt:lpstr>
      <vt:lpstr>PowerPoint Presentation</vt:lpstr>
      <vt:lpstr>PowerPoint Presentation</vt:lpstr>
      <vt:lpstr>PowerPoint Presentation</vt:lpstr>
      <vt:lpstr>PHẦN III. XÂY DỰNG CHƯƠNG TRÌNH ĐIỀU KHIỂN</vt:lpstr>
      <vt:lpstr>PHẦN III. THIẾT KẾ VÀ XÂY DỰNG CHƯƠNG TRÌNH</vt:lpstr>
      <vt:lpstr>PHẦN II. PHÂN TÍCH LỰA CHỌN PHẦN CỨNG</vt:lpstr>
      <vt:lpstr>PHẦN III. THIẾT KẾ VÀ XÂY DỰNG CHƯƠNG TRÌNH</vt:lpstr>
      <vt:lpstr>PHẦN IV. KẾT LUẬN VÀ PHƯƠNG HƯỚNG PHÁT TRIỂN</vt:lpstr>
      <vt:lpstr>PHẦN IV. KẾT LUẬN VÀ PHƯƠNG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NGHIÊN CỨU ĐIỀU KHIỂN TỐI ƯU LQR CHO HỆ THỐNG TREO CHỦ ĐỘNG TRÊN Ô TÔ CON</dc:title>
  <dc:creator>Nguyen Minh  Trung</dc:creator>
  <cp:lastModifiedBy>Tiến Phạm Mạnh</cp:lastModifiedBy>
  <cp:revision>204</cp:revision>
  <dcterms:created xsi:type="dcterms:W3CDTF">2020-04-22T14:36:00Z</dcterms:created>
  <dcterms:modified xsi:type="dcterms:W3CDTF">2024-01-10T18:26:28Z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BD273A7FDD9B4891BFB1262183811CDF</vt:lpwstr>
  </property>
  <property fmtid="{D5CDD505-2E9C-101B-9397-08002B2CF9AE}" pid="3" name="KSOProductBuildVer">
    <vt:lpwstr>1033-11.2.0.11156</vt:lpwstr>
  </property>
</Properties>
</file>